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8" r:id="rId11"/>
    <p:sldId id="270" r:id="rId12"/>
    <p:sldId id="271" r:id="rId13"/>
    <p:sldId id="269" r:id="rId14"/>
    <p:sldId id="264" r:id="rId15"/>
    <p:sldId id="265"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0B205B-3D50-47E3-8EC2-4AB13F5E7C34}"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357011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B205B-3D50-47E3-8EC2-4AB13F5E7C34}"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1742472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B205B-3D50-47E3-8EC2-4AB13F5E7C34}"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2757939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0B205B-3D50-47E3-8EC2-4AB13F5E7C34}"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1511014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0B205B-3D50-47E3-8EC2-4AB13F5E7C34}"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364468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0B205B-3D50-47E3-8EC2-4AB13F5E7C34}"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2410527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0B205B-3D50-47E3-8EC2-4AB13F5E7C34}" type="datetimeFigureOut">
              <a:rPr lang="en-US" smtClean="0"/>
              <a:t>3/28/2023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275364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0B205B-3D50-47E3-8EC2-4AB13F5E7C34}" type="datetimeFigureOut">
              <a:rPr lang="en-US" smtClean="0"/>
              <a:t>3/28/2023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2789051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0B205B-3D50-47E3-8EC2-4AB13F5E7C34}" type="datetimeFigureOut">
              <a:rPr lang="en-US" smtClean="0"/>
              <a:t>3/28/2023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3758821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0B205B-3D50-47E3-8EC2-4AB13F5E7C34}"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350062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0B205B-3D50-47E3-8EC2-4AB13F5E7C34}"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25DB7-EB95-4B08-A361-8E3F1F717D2C}" type="slidenum">
              <a:rPr lang="en-US" smtClean="0"/>
              <a:t>‹#›</a:t>
            </a:fld>
            <a:endParaRPr lang="en-US"/>
          </a:p>
        </p:txBody>
      </p:sp>
    </p:spTree>
    <p:extLst>
      <p:ext uri="{BB962C8B-B14F-4D97-AF65-F5344CB8AC3E}">
        <p14:creationId xmlns:p14="http://schemas.microsoft.com/office/powerpoint/2010/main" val="2821485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B205B-3D50-47E3-8EC2-4AB13F5E7C34}" type="datetimeFigureOut">
              <a:rPr lang="en-US" smtClean="0"/>
              <a:t>3/28/2023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625DB7-EB95-4B08-A361-8E3F1F717D2C}" type="slidenum">
              <a:rPr lang="en-US" smtClean="0"/>
              <a:t>‹#›</a:t>
            </a:fld>
            <a:endParaRPr lang="en-US"/>
          </a:p>
        </p:txBody>
      </p:sp>
    </p:spTree>
    <p:extLst>
      <p:ext uri="{BB962C8B-B14F-4D97-AF65-F5344CB8AC3E}">
        <p14:creationId xmlns:p14="http://schemas.microsoft.com/office/powerpoint/2010/main" val="1826080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Rockwell Extra Bold" pitchFamily="18" charset="0"/>
              </a:rPr>
              <a:t>Planning</a:t>
            </a:r>
            <a:endParaRPr lang="en-US" dirty="0">
              <a:latin typeface="Rockwell Extra Bold" pitchFamily="18"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37966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85750"/>
            <a:ext cx="8534400"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627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situational Analysis?</a:t>
            </a:r>
            <a:endParaRPr lang="en-US" dirty="0"/>
          </a:p>
        </p:txBody>
      </p:sp>
      <p:sp>
        <p:nvSpPr>
          <p:cNvPr id="3" name="Content Placeholder 2"/>
          <p:cNvSpPr>
            <a:spLocks noGrp="1"/>
          </p:cNvSpPr>
          <p:nvPr>
            <p:ph idx="1"/>
          </p:nvPr>
        </p:nvSpPr>
        <p:spPr/>
        <p:txBody>
          <a:bodyPr>
            <a:normAutofit lnSpcReduction="10000"/>
          </a:bodyPr>
          <a:lstStyle/>
          <a:p>
            <a:r>
              <a:rPr lang="en-US" dirty="0"/>
              <a:t>It is a methodology used to assess where we  are now 	</a:t>
            </a:r>
          </a:p>
          <a:p>
            <a:r>
              <a:rPr lang="en-US" dirty="0"/>
              <a:t>It would identify existing and emerging problems and their root causes, which obstruct our achievement of expected level of performance </a:t>
            </a:r>
          </a:p>
          <a:p>
            <a:r>
              <a:rPr lang="en-US" dirty="0"/>
              <a:t>Identify our strengths and check whether we  utilize those strengths optimally</a:t>
            </a:r>
          </a:p>
          <a:p>
            <a:r>
              <a:rPr lang="en-US" dirty="0"/>
              <a:t>Other external factors</a:t>
            </a:r>
          </a:p>
          <a:p>
            <a:endParaRPr lang="en-US" dirty="0"/>
          </a:p>
        </p:txBody>
      </p:sp>
    </p:spTree>
    <p:extLst>
      <p:ext uri="{BB962C8B-B14F-4D97-AF65-F5344CB8AC3E}">
        <p14:creationId xmlns:p14="http://schemas.microsoft.com/office/powerpoint/2010/main" val="3956049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aspect should covered in SA</a:t>
            </a:r>
            <a:endParaRPr lang="en-US" dirty="0"/>
          </a:p>
        </p:txBody>
      </p:sp>
      <p:sp>
        <p:nvSpPr>
          <p:cNvPr id="3" name="Content Placeholder 2"/>
          <p:cNvSpPr>
            <a:spLocks noGrp="1"/>
          </p:cNvSpPr>
          <p:nvPr>
            <p:ph idx="1"/>
          </p:nvPr>
        </p:nvSpPr>
        <p:spPr/>
        <p:txBody>
          <a:bodyPr/>
          <a:lstStyle/>
          <a:p>
            <a:pPr marL="0" indent="0">
              <a:buNone/>
            </a:pPr>
            <a:r>
              <a:rPr lang="en-US" dirty="0">
                <a:solidFill>
                  <a:srgbClr val="FF0000"/>
                </a:solidFill>
              </a:rPr>
              <a:t>We need to look at</a:t>
            </a:r>
          </a:p>
          <a:p>
            <a:r>
              <a:rPr lang="en-US" dirty="0"/>
              <a:t>resources we have (Health service inputs)</a:t>
            </a:r>
          </a:p>
          <a:p>
            <a:r>
              <a:rPr lang="en-US" dirty="0"/>
              <a:t>functions and activities we perform (Outputs)</a:t>
            </a:r>
          </a:p>
          <a:p>
            <a:r>
              <a:rPr lang="en-US" dirty="0"/>
              <a:t>Results ( Health outcome)</a:t>
            </a:r>
          </a:p>
          <a:p>
            <a:r>
              <a:rPr lang="en-US" dirty="0"/>
              <a:t>In the assessment of functions and activities check the Efficiency, Effectiveness, Quality and Equity.</a:t>
            </a:r>
          </a:p>
          <a:p>
            <a:endParaRPr lang="en-US" dirty="0"/>
          </a:p>
        </p:txBody>
      </p:sp>
    </p:spTree>
    <p:extLst>
      <p:ext uri="{BB962C8B-B14F-4D97-AF65-F5344CB8AC3E}">
        <p14:creationId xmlns:p14="http://schemas.microsoft.com/office/powerpoint/2010/main" val="2311768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lstStyle/>
          <a:p>
            <a:r>
              <a:rPr lang="en-US" dirty="0" smtClean="0"/>
              <a:t>Situational analysis tools</a:t>
            </a:r>
            <a:endParaRPr lang="en-US" dirty="0"/>
          </a:p>
        </p:txBody>
      </p:sp>
    </p:spTree>
    <p:extLst>
      <p:ext uri="{BB962C8B-B14F-4D97-AF65-F5344CB8AC3E}">
        <p14:creationId xmlns:p14="http://schemas.microsoft.com/office/powerpoint/2010/main" val="504273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objectives</a:t>
            </a:r>
            <a:endParaRPr lang="en-US" dirty="0"/>
          </a:p>
        </p:txBody>
      </p:sp>
      <p:sp>
        <p:nvSpPr>
          <p:cNvPr id="3" name="Content Placeholder 2"/>
          <p:cNvSpPr>
            <a:spLocks noGrp="1"/>
          </p:cNvSpPr>
          <p:nvPr>
            <p:ph idx="1"/>
          </p:nvPr>
        </p:nvSpPr>
        <p:spPr/>
        <p:txBody>
          <a:bodyPr/>
          <a:lstStyle/>
          <a:p>
            <a:r>
              <a:rPr lang="en-US" dirty="0" smtClean="0"/>
              <a:t>Desired future state</a:t>
            </a:r>
          </a:p>
          <a:p>
            <a:r>
              <a:rPr lang="en-US" dirty="0" smtClean="0"/>
              <a:t>Organization attempts to realize</a:t>
            </a:r>
            <a:endParaRPr lang="en-US" dirty="0"/>
          </a:p>
        </p:txBody>
      </p:sp>
    </p:spTree>
    <p:extLst>
      <p:ext uri="{BB962C8B-B14F-4D97-AF65-F5344CB8AC3E}">
        <p14:creationId xmlns:p14="http://schemas.microsoft.com/office/powerpoint/2010/main" val="3136556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28800"/>
            <a:ext cx="8229600" cy="1143000"/>
          </a:xfrm>
        </p:spPr>
        <p:txBody>
          <a:bodyPr/>
          <a:lstStyle/>
          <a:p>
            <a:r>
              <a:rPr lang="en-US" dirty="0" smtClean="0"/>
              <a:t>What is </a:t>
            </a:r>
            <a:r>
              <a:rPr lang="en-US" dirty="0" smtClean="0"/>
              <a:t>a plan?</a:t>
            </a:r>
            <a:endParaRPr lang="en-US" dirty="0"/>
          </a:p>
        </p:txBody>
      </p:sp>
    </p:spTree>
    <p:extLst>
      <p:ext uri="{BB962C8B-B14F-4D97-AF65-F5344CB8AC3E}">
        <p14:creationId xmlns:p14="http://schemas.microsoft.com/office/powerpoint/2010/main" val="2317177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153400" cy="4267200"/>
          </a:xfrm>
        </p:spPr>
        <p:txBody>
          <a:bodyPr>
            <a:normAutofit fontScale="90000"/>
          </a:bodyPr>
          <a:lstStyle/>
          <a:p>
            <a:r>
              <a:rPr lang="en-US" dirty="0" smtClean="0"/>
              <a:t>A document (blue print) that outlines how gals are to be accomplished.</a:t>
            </a:r>
            <a:br>
              <a:rPr lang="en-US" dirty="0" smtClean="0"/>
            </a:br>
            <a:r>
              <a:rPr lang="en-US" dirty="0" smtClean="0"/>
              <a:t>It describes how resources are to be allocated and establish activity schedules.</a:t>
            </a:r>
            <a:br>
              <a:rPr lang="en-US" dirty="0" smtClean="0"/>
            </a:br>
            <a:endParaRPr lang="en-US" dirty="0"/>
          </a:p>
        </p:txBody>
      </p:sp>
    </p:spTree>
    <p:extLst>
      <p:ext uri="{BB962C8B-B14F-4D97-AF65-F5344CB8AC3E}">
        <p14:creationId xmlns:p14="http://schemas.microsoft.com/office/powerpoint/2010/main" val="871533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organization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73646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81200"/>
            <a:ext cx="8229600" cy="1143000"/>
          </a:xfrm>
        </p:spPr>
        <p:txBody>
          <a:bodyPr>
            <a:normAutofit fontScale="90000"/>
          </a:bodyPr>
          <a:lstStyle/>
          <a:p>
            <a:r>
              <a:rPr lang="en-US" dirty="0" smtClean="0"/>
              <a:t>Deliberate arrangement of people to accomplish some specific purpose</a:t>
            </a:r>
            <a:endParaRPr lang="en-US" dirty="0"/>
          </a:p>
        </p:txBody>
      </p:sp>
    </p:spTree>
    <p:extLst>
      <p:ext uri="{BB962C8B-B14F-4D97-AF65-F5344CB8AC3E}">
        <p14:creationId xmlns:p14="http://schemas.microsoft.com/office/powerpoint/2010/main" val="60834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362200"/>
            <a:ext cx="8229600" cy="1143000"/>
          </a:xfrm>
        </p:spPr>
        <p:txBody>
          <a:bodyPr/>
          <a:lstStyle/>
          <a:p>
            <a:r>
              <a:rPr lang="en-US" dirty="0" smtClean="0"/>
              <a:t>Management?</a:t>
            </a:r>
            <a:endParaRPr lang="en-US" dirty="0"/>
          </a:p>
        </p:txBody>
      </p:sp>
    </p:spTree>
    <p:extLst>
      <p:ext uri="{BB962C8B-B14F-4D97-AF65-F5344CB8AC3E}">
        <p14:creationId xmlns:p14="http://schemas.microsoft.com/office/powerpoint/2010/main" val="3065699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229600" cy="1143000"/>
          </a:xfrm>
        </p:spPr>
        <p:txBody>
          <a:bodyPr>
            <a:normAutofit fontScale="90000"/>
          </a:bodyPr>
          <a:lstStyle/>
          <a:p>
            <a:r>
              <a:rPr lang="en-US" dirty="0" smtClean="0"/>
              <a:t>Process of planning organizing leading and controlling the </a:t>
            </a:r>
            <a:r>
              <a:rPr lang="en-US" u="sng" dirty="0" smtClean="0"/>
              <a:t>limited resources efficiently and effectively </a:t>
            </a:r>
            <a:r>
              <a:rPr lang="en-US" dirty="0" smtClean="0"/>
              <a:t>to achieve predetermined goals and objectives in an ever changing business environment.</a:t>
            </a:r>
            <a:endParaRPr lang="en-US" dirty="0"/>
          </a:p>
        </p:txBody>
      </p:sp>
    </p:spTree>
    <p:extLst>
      <p:ext uri="{BB962C8B-B14F-4D97-AF65-F5344CB8AC3E}">
        <p14:creationId xmlns:p14="http://schemas.microsoft.com/office/powerpoint/2010/main" val="400932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371600"/>
            <a:ext cx="8229600" cy="1143000"/>
          </a:xfrm>
        </p:spPr>
        <p:txBody>
          <a:bodyPr>
            <a:normAutofit fontScale="90000"/>
          </a:bodyPr>
          <a:lstStyle/>
          <a:p>
            <a:r>
              <a:rPr lang="en-US" dirty="0" smtClean="0"/>
              <a:t>What are the management functions?</a:t>
            </a:r>
            <a:endParaRPr lang="en-US" dirty="0"/>
          </a:p>
        </p:txBody>
      </p:sp>
    </p:spTree>
    <p:extLst>
      <p:ext uri="{BB962C8B-B14F-4D97-AF65-F5344CB8AC3E}">
        <p14:creationId xmlns:p14="http://schemas.microsoft.com/office/powerpoint/2010/main" val="3977018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143000"/>
          </a:xfrm>
        </p:spPr>
        <p:txBody>
          <a:bodyPr/>
          <a:lstStyle/>
          <a:p>
            <a:r>
              <a:rPr lang="en-US" dirty="0" smtClean="0"/>
              <a:t>Planning?</a:t>
            </a:r>
            <a:endParaRPr lang="en-US" dirty="0"/>
          </a:p>
        </p:txBody>
      </p:sp>
    </p:spTree>
    <p:extLst>
      <p:ext uri="{BB962C8B-B14F-4D97-AF65-F5344CB8AC3E}">
        <p14:creationId xmlns:p14="http://schemas.microsoft.com/office/powerpoint/2010/main" val="2757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752600"/>
            <a:ext cx="8229600" cy="1143000"/>
          </a:xfrm>
        </p:spPr>
        <p:txBody>
          <a:bodyPr>
            <a:normAutofit fontScale="90000"/>
          </a:bodyPr>
          <a:lstStyle/>
          <a:p>
            <a:r>
              <a:rPr lang="en-US" dirty="0" smtClean="0"/>
              <a:t>Process of </a:t>
            </a:r>
            <a:r>
              <a:rPr lang="en-US" u="sng" dirty="0" smtClean="0"/>
              <a:t>establishing goals and objectives</a:t>
            </a:r>
            <a:r>
              <a:rPr lang="en-US" dirty="0" smtClean="0"/>
              <a:t> and suitable </a:t>
            </a:r>
            <a:r>
              <a:rPr lang="en-US" u="sng" dirty="0" smtClean="0"/>
              <a:t>course of action</a:t>
            </a:r>
            <a:r>
              <a:rPr lang="en-US" dirty="0" smtClean="0"/>
              <a:t> for achieving those goals.</a:t>
            </a:r>
            <a:endParaRPr lang="en-US" dirty="0"/>
          </a:p>
        </p:txBody>
      </p:sp>
    </p:spTree>
    <p:extLst>
      <p:ext uri="{BB962C8B-B14F-4D97-AF65-F5344CB8AC3E}">
        <p14:creationId xmlns:p14="http://schemas.microsoft.com/office/powerpoint/2010/main" val="2300692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622041" y="457200"/>
            <a:ext cx="7847045" cy="52419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US" dirty="0" smtClean="0"/>
              <a:t>Planning is broadly defined as the process of deciding how the future should be better than the present, what changes are necessary to make these improvements, and how the changes should be implemented.</a:t>
            </a:r>
            <a:endParaRPr lang="en-US" dirty="0" smtClean="0"/>
          </a:p>
        </p:txBody>
      </p:sp>
    </p:spTree>
    <p:extLst>
      <p:ext uri="{BB962C8B-B14F-4D97-AF65-F5344CB8AC3E}">
        <p14:creationId xmlns:p14="http://schemas.microsoft.com/office/powerpoint/2010/main" val="315889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202</Words>
  <Application>Microsoft Office PowerPoint</Application>
  <PresentationFormat>On-screen Show (4:3)</PresentationFormat>
  <Paragraphs>26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Planning</vt:lpstr>
      <vt:lpstr>What is an organization</vt:lpstr>
      <vt:lpstr>Deliberate arrangement of people to accomplish some specific purpose</vt:lpstr>
      <vt:lpstr>Management?</vt:lpstr>
      <vt:lpstr>Process of planning organizing leading and controlling the limited resources efficiently and effectively to achieve predetermined goals and objectives in an ever changing business environment.</vt:lpstr>
      <vt:lpstr>What are the management functions?</vt:lpstr>
      <vt:lpstr>Planning?</vt:lpstr>
      <vt:lpstr>Process of establishing goals and objectives and suitable course of action for achieving those goals.</vt:lpstr>
      <vt:lpstr>PowerPoint Presentation</vt:lpstr>
      <vt:lpstr>PowerPoint Presentation</vt:lpstr>
      <vt:lpstr>What is situational Analysis?</vt:lpstr>
      <vt:lpstr>What are the aspect should covered in SA</vt:lpstr>
      <vt:lpstr>Situational analysis tools</vt:lpstr>
      <vt:lpstr>Goals and objectives</vt:lpstr>
      <vt:lpstr>What is a plan?</vt:lpstr>
      <vt:lpstr>A document (blue print) that outlines how gals are to be accomplished. It describes how resources are to be allocated and establish activity schedules.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dc:title>
  <dc:creator>Dr Asela</dc:creator>
  <cp:lastModifiedBy>Dr Asela</cp:lastModifiedBy>
  <cp:revision>7</cp:revision>
  <dcterms:created xsi:type="dcterms:W3CDTF">2023-03-28T16:44:13Z</dcterms:created>
  <dcterms:modified xsi:type="dcterms:W3CDTF">2023-03-28T18:34:24Z</dcterms:modified>
</cp:coreProperties>
</file>